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58" r:id="rId5"/>
    <p:sldId id="262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428604"/>
            <a:ext cx="290945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Вскрытие карьерного поля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000109"/>
            <a:ext cx="75724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Под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вскрытием понимают –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выработок или создание устройств обеспечивающих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грузо-транспортную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связь рабочих горизонтов карьера с пунктами приема карьерных грузов на поверхности.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Вскрытие карьеров осуществляют проведением капитальных, обычно наклонных траншей, дальнейшая подготовка уступа к эксплуатации состоит в проведении разрезных, обычно горизонтальных траншей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рационального способа вскрытия карьера, сочетание с определенным видом транспорта – одна из наиболее сложных и ответственных инженерных задач, от правильного решения которой зависят производственные и экономические показатели работы горного предприятия.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выбор способа вскрытия влияют следующие факторы: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Рельеф поверхности.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Элементы залегания месторождений и размеры карьерного поля.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Расположение отвалов и перерабатывающего комплекса (ДОФ, ДСЗ).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Гидрогеологические и инженерно-геологические условия разработки.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Производственная мощность карьера и тип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горно-транспортного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оборудования.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Система разработки и режим горных работ.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3"/>
            <a:ext cx="7215238" cy="3806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разработке горизонтальных и пологих месторождений, работы по вскрытию и нарезке всех уступов, обычно заканчиваются уже в строительный период. В этих условиях понятия устройство и строительство карьера в определенном смысле совпадают.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случае наклонных и крутопадающих месторождений вскрытие уступов осуществляется последовательно по мере выполнения необходимых объемов горных работ на выше лежащих уступах.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Вскрывающие выработки здесь проходят и в строительные и в эксплуатационные периоды до момента достижения карьеров конечной глубины.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Совокупность капитальных траншей обеспечивающих вскрытие всех уступов карьера до конечной глубины называют 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истемой капитальных траншей.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10" y="1249680"/>
          <a:ext cx="7215238" cy="5036839"/>
        </p:xfrm>
        <a:graphic>
          <a:graphicData uri="http://schemas.openxmlformats.org/drawingml/2006/table">
            <a:tbl>
              <a:tblPr/>
              <a:tblGrid>
                <a:gridCol w="3607619"/>
                <a:gridCol w="3607619"/>
              </a:tblGrid>
              <a:tr h="19372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/>
                        <a:t>Наименование способа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/>
                        <a:t>Сущность способа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744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dirty="0"/>
                        <a:t>I. </a:t>
                      </a:r>
                      <a:r>
                        <a:rPr lang="ru-RU" sz="1100" dirty="0"/>
                        <a:t>Вскрытие отдельной траншеи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/>
                        <a:t>Каждый уступ вскрывают независимой траншеей.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68623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II. </a:t>
                      </a:r>
                      <a:r>
                        <a:rPr lang="ru-RU" sz="1100"/>
                        <a:t>Вскрытие групповыми траншеями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/>
                        <a:t>Группы уступов вскрывают зависимыми траншеями; разные группы уступов вскрыты независимо друг от друга.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11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III. </a:t>
                      </a:r>
                      <a:r>
                        <a:rPr lang="ru-RU" sz="1100"/>
                        <a:t>Вскрытие общими траншеями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/>
                        <a:t>Все уступы карьера вскрыты одной общей системой траншей.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68623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IV. </a:t>
                      </a:r>
                      <a:r>
                        <a:rPr lang="ru-RU" sz="1100"/>
                        <a:t>Вскрытие парными траншеями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/>
                        <a:t>Способы I, II, III с двумя траншеями, для вскрытия каждого уступа, нескольких уступов, всех уступов карьера.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744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V. </a:t>
                      </a:r>
                      <a:r>
                        <a:rPr lang="ru-RU" sz="1100"/>
                        <a:t>Бестраншейные вскрытия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/>
                        <a:t>Вскрытие без проведения капитальных траншей.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489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VI. </a:t>
                      </a:r>
                      <a:r>
                        <a:rPr lang="ru-RU" sz="1100"/>
                        <a:t>Вскрытие подземными выработками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/>
                        <a:t>Вскрытие при которых капитальные траншеи заменены подземными выработками.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489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/>
                        <a:t>VII. </a:t>
                      </a:r>
                      <a:r>
                        <a:rPr lang="ru-RU" sz="1100"/>
                        <a:t>Комбинированное вскрытие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/>
                        <a:t>Вскрытие осуществляемое двумя или большим числом основных способов I – VI.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428604"/>
            <a:ext cx="67151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Способы вскрытия по классификации проф.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Шешко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          Таблица 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285728"/>
            <a:ext cx="442441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Сущность вскрытия карьерного поля.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928670"/>
            <a:ext cx="76438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Масштаб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горных работ на карьере характеризует величина грузооборота, который формируют из элементарных грузопотоков, объединенных, в свою очередь, в общий грузопоток карьера. Его называют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сосредоточенным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если все грузы перемещают из карьера на поверхность в одном направлении по единым транспортным коммуникациям, в противном случае он является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рассредоточенным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Принцип формирования грузопотоков состоит в том, чтобы осуществить с минимальными затратами перемещение горной массы из забоев до пунктов приема грузов на поверхности.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одной стороны, сокращение числа грузопотоков позволяет улучшить использование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горно-транспортного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оборудования и сократить затраты на формирование сети транспортных коммуникаций. С другой стороны, при значительном грузообороте, при нескольких видах раздельно транспортируемых пород, большой протяженности карьерного поля, наличии нескольких пунктов приема на поверхности, целесообразно их рассредоточение (разделение) – организация нескольких грузопотоков [30].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Чаще всего разделяют грузопотоки по качественному признаку: породы и полезное ископаемое, их разные типа и сорта, или по пунктам назначения.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7429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значительных объемах вскрышных работ также прибегают к рассредоточению грузопотоков, если провозная способность транспортных коммуникаций недостаточна.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отработке месторождений открытым способом возникает необходимость транспортной увязки отдельных забоев с внутренними или внешними отвалами, складами полезного ископаемого, приемными пунктами потребителей.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Комплекс работ по обеспечению таких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грузотранспортных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связей называют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вскрытием.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Вскрытие месторождения, участка, горизонта предполагает не простое обнажение залежи или обеспечение доступа к ней человека (хотя это и обязательно), а именно создание системы горных выработок и искусственных сооружений, по которым направляют грузопотоки полезного ископаемого или пустых пород. Отдельный горизонт считают вскрытым, если обеспечена возможность для перемещения горной массы с его рабочей площадки до соответствующего приемного пункта в карьере или на поверхности.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ok-t.ru/studopediaru/baza2/2064458177602.files/image14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28604"/>
            <a:ext cx="5357850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</TotalTime>
  <Words>310</Words>
  <PresentationFormat>Экран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2016-12-18T14:00:05Z</dcterms:created>
  <dcterms:modified xsi:type="dcterms:W3CDTF">2017-01-15T17:38:00Z</dcterms:modified>
</cp:coreProperties>
</file>